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8" r:id="rId3"/>
    <p:sldId id="259" r:id="rId4"/>
    <p:sldId id="261" r:id="rId5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F4432-F12C-4970-BBAB-2F0EE8A381A2}" type="datetimeFigureOut">
              <a:rPr lang="sr-Latn-CS" smtClean="0"/>
              <a:t>10.5.2017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13F6E-76AA-427C-B799-2492910EC9B0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F4432-F12C-4970-BBAB-2F0EE8A381A2}" type="datetimeFigureOut">
              <a:rPr lang="sr-Latn-CS" smtClean="0"/>
              <a:t>10.5.2017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13F6E-76AA-427C-B799-2492910EC9B0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F4432-F12C-4970-BBAB-2F0EE8A381A2}" type="datetimeFigureOut">
              <a:rPr lang="sr-Latn-CS" smtClean="0"/>
              <a:t>10.5.2017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13F6E-76AA-427C-B799-2492910EC9B0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F4432-F12C-4970-BBAB-2F0EE8A381A2}" type="datetimeFigureOut">
              <a:rPr lang="sr-Latn-CS" smtClean="0"/>
              <a:t>10.5.2017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13F6E-76AA-427C-B799-2492910EC9B0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F4432-F12C-4970-BBAB-2F0EE8A381A2}" type="datetimeFigureOut">
              <a:rPr lang="sr-Latn-CS" smtClean="0"/>
              <a:t>10.5.2017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13F6E-76AA-427C-B799-2492910EC9B0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F4432-F12C-4970-BBAB-2F0EE8A381A2}" type="datetimeFigureOut">
              <a:rPr lang="sr-Latn-CS" smtClean="0"/>
              <a:t>10.5.2017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13F6E-76AA-427C-B799-2492910EC9B0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F4432-F12C-4970-BBAB-2F0EE8A381A2}" type="datetimeFigureOut">
              <a:rPr lang="sr-Latn-CS" smtClean="0"/>
              <a:t>10.5.2017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13F6E-76AA-427C-B799-2492910EC9B0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F4432-F12C-4970-BBAB-2F0EE8A381A2}" type="datetimeFigureOut">
              <a:rPr lang="sr-Latn-CS" smtClean="0"/>
              <a:t>10.5.2017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13F6E-76AA-427C-B799-2492910EC9B0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F4432-F12C-4970-BBAB-2F0EE8A381A2}" type="datetimeFigureOut">
              <a:rPr lang="sr-Latn-CS" smtClean="0"/>
              <a:t>10.5.2017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13F6E-76AA-427C-B799-2492910EC9B0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F4432-F12C-4970-BBAB-2F0EE8A381A2}" type="datetimeFigureOut">
              <a:rPr lang="sr-Latn-CS" smtClean="0"/>
              <a:t>10.5.2017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13F6E-76AA-427C-B799-2492910EC9B0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F4432-F12C-4970-BBAB-2F0EE8A381A2}" type="datetimeFigureOut">
              <a:rPr lang="sr-Latn-CS" smtClean="0"/>
              <a:t>10.5.2017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13F6E-76AA-427C-B799-2492910EC9B0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AF4432-F12C-4970-BBAB-2F0EE8A381A2}" type="datetimeFigureOut">
              <a:rPr lang="sr-Latn-CS" smtClean="0"/>
              <a:t>10.5.2017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513F6E-76AA-427C-B799-2492910EC9B0}" type="slidenum">
              <a:rPr lang="hr-HR" smtClean="0"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0614c06a3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križ-mos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40851" y="0"/>
            <a:ext cx="9184851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lijedi_isusa0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-1428768079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0</Words>
  <Application>Microsoft Office PowerPoint</Application>
  <PresentationFormat>On-screen Show (4:3)</PresentationFormat>
  <Paragraphs>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Slide 1</vt:lpstr>
      <vt:lpstr>Slide 2</vt:lpstr>
      <vt:lpstr>Slide 3</vt:lpstr>
      <vt:lpstr>Slide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Mateja</dc:creator>
  <cp:lastModifiedBy>Mateja</cp:lastModifiedBy>
  <cp:revision>4</cp:revision>
  <dcterms:created xsi:type="dcterms:W3CDTF">2017-05-10T08:57:29Z</dcterms:created>
  <dcterms:modified xsi:type="dcterms:W3CDTF">2017-05-10T09:31:12Z</dcterms:modified>
</cp:coreProperties>
</file>